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4"/>
  </p:notesMasterIdLst>
  <p:sldIdLst>
    <p:sldId id="290" r:id="rId2"/>
    <p:sldId id="292" r:id="rId3"/>
  </p:sldIdLst>
  <p:sldSz cx="9144000" cy="5149850"/>
  <p:notesSz cx="6858000" cy="9144000"/>
  <p:defaultTextStyle>
    <a:defPPr>
      <a:defRPr lang="de-DE"/>
    </a:defPPr>
    <a:lvl1pPr marL="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03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074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B3"/>
    <a:srgbClr val="CCDDE7"/>
    <a:srgbClr val="DAE5EA"/>
    <a:srgbClr val="DAE5EB"/>
    <a:srgbClr val="B6C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6242" autoAdjust="0"/>
  </p:normalViewPr>
  <p:slideViewPr>
    <p:cSldViewPr showGuides="1">
      <p:cViewPr varScale="1">
        <p:scale>
          <a:sx n="134" d="100"/>
          <a:sy n="134" d="100"/>
        </p:scale>
        <p:origin x="184" y="840"/>
      </p:cViewPr>
      <p:guideLst/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EA47C3-D6D1-45C7-B7EF-A1183D105D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B136A2F5-BC7E-47DC-9ED9-95EE5B00A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2279" y="467544"/>
            <a:ext cx="6490831" cy="365532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16E3EB76-4D08-4C50-98FE-43C6F586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279" y="4400550"/>
            <a:ext cx="6490831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969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3037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6074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9111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2149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5186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40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5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ABCBAD4-CDF6-43FE-8861-A06D0882730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43762DC1-C2FD-42CE-AFEB-715EE62A1F3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76098270-8824-46AE-A5C5-CD99A62A1C4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Holder 3">
              <a:extLst>
                <a:ext uri="{FF2B5EF4-FFF2-40B4-BE49-F238E27FC236}">
                  <a16:creationId xmlns:a16="http://schemas.microsoft.com/office/drawing/2014/main" id="{3299EB9C-AF93-46B9-874F-99C450B3EDD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E7234BE-B4D1-49DA-A717-D084E338DDBA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8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B9C2E3E9-74C5-4BA8-96B4-0798E9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2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, gross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545752"/>
            <a:ext cx="8101012" cy="33115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30E0540-8401-4306-9BF6-492F80888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54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950" y="1422400"/>
            <a:ext cx="3943350" cy="34242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361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37000" cy="34925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524BA3A-5E5B-4B9E-872F-9D551BF90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5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84DD4AE-7842-411B-B7CF-80BB2ECD2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0744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657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n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8100219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3492897-1306-4B56-ABBF-BECC42C3F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6464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531018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5EF241F-A27F-4745-A9E0-F1A18E6D5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3028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11525" y="1422400"/>
            <a:ext cx="531018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6859166-82E3-4ADA-A7AC-E590A723D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6127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61" userDrawn="1">
          <p15:clr>
            <a:srgbClr val="FBAE40"/>
          </p15:clr>
        </p15:guide>
        <p15:guide id="3" pos="208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8" y="1422400"/>
            <a:ext cx="3941762" cy="16383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950" y="1422400"/>
            <a:ext cx="3941763" cy="16383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288" y="3187700"/>
            <a:ext cx="3941762" cy="16383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9950" y="3187701"/>
            <a:ext cx="3943350" cy="16383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60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422400"/>
            <a:ext cx="3941762" cy="34925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D4CE321-A941-4440-9880-327F96B66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1260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8B718B6-0A12-456A-A2B2-DDCE96D85C32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AA03ADD9-BB66-4FBA-AA38-A477A97E7E8A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483C21C1-427D-47E5-8D0D-E9E03790F6E3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Holder 3">
              <a:extLst>
                <a:ext uri="{FF2B5EF4-FFF2-40B4-BE49-F238E27FC236}">
                  <a16:creationId xmlns:a16="http://schemas.microsoft.com/office/drawing/2014/main" id="{E224A6C7-1F26-4748-BB34-5F7E18EFB3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51" y="330910"/>
            <a:ext cx="2889316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23939B8-98AC-4295-9C3F-D06AC0E2B265}"/>
              </a:ext>
            </a:extLst>
          </p:cNvPr>
          <p:cNvCxnSpPr>
            <a:cxnSpLocks/>
          </p:cNvCxnSpPr>
          <p:nvPr userDrawn="1"/>
        </p:nvCxnSpPr>
        <p:spPr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6C751C-C99C-4A88-ADDD-C33FB6EC8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50" y="1422400"/>
            <a:ext cx="4368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4C94B29-D663-4D46-BC85-1EE4E8715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0" y="1088384"/>
            <a:ext cx="415845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68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5577" y="1422400"/>
            <a:ext cx="4518422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7C652DC-A5C6-48EB-A305-6D10BD956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576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1EEF65-5B2F-4153-B72A-8188920387E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7F2B589E-3839-4C3B-92E1-F293A76DB3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8DC76EE0-F751-40CD-B7DB-DC698896789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Holder 3">
              <a:extLst>
                <a:ext uri="{FF2B5EF4-FFF2-40B4-BE49-F238E27FC236}">
                  <a16:creationId xmlns:a16="http://schemas.microsoft.com/office/drawing/2014/main" id="{5DFAD467-705A-4EBF-B0CD-82975D99AB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9BE50D6-D2EF-43B9-8437-C5253F74EA60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35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307507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25578" y="1422400"/>
            <a:ext cx="224194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21103" y="1422399"/>
            <a:ext cx="222289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288" y="1422400"/>
            <a:ext cx="3754437" cy="34925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8BA4BA-FB64-43C5-A66D-4FDB44EE8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6089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0" userDrawn="1">
          <p15:clr>
            <a:srgbClr val="FBAE40"/>
          </p15:clr>
        </p15:guide>
        <p15:guide id="2" pos="432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76B4C5-BE86-46E2-BB73-C84DD0D0A2B1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554B3AC1-FDFF-4DC3-9DC6-81F70D7AA0BB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77DD96AE-1808-4743-8DCB-608D8DC68352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Holder 3">
              <a:extLst>
                <a:ext uri="{FF2B5EF4-FFF2-40B4-BE49-F238E27FC236}">
                  <a16:creationId xmlns:a16="http://schemas.microsoft.com/office/drawing/2014/main" id="{DA1288D7-3EDD-4960-BA1A-AED8C420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A6B4FCA-16D8-4C61-9911-C6EBBA2E9614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6031" y="-1"/>
            <a:ext cx="4277280" cy="49149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0932BE4D-D3DC-4293-B6F8-AD2578029F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5578" y="1088384"/>
            <a:ext cx="3996929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C91C6619-4CF7-49A7-802B-6AF7FF4914DA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455B36EC-528F-4E97-93BF-21959E6FD9B9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91D309B1-63F8-4AB2-8EB2-1CAEF4C839A6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A36242A3-7F74-4857-8FF1-ADD22CCD327C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373027A2-4C51-4E71-A123-42FB987BF2B4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A909C168-98E6-4FA2-8D75-923A389A4E9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9A3716B3-558A-427F-BA0B-829497FC888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F8470D77-D85D-4975-9A60-9CE2E8808B2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CF37C2F-5134-4162-BE90-58DA31D2F78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0B310A5-C7B4-461B-A746-BE06FBD16D5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41295C12-5E33-43EE-8872-7957A8D8536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0" name="Grafik 9">
              <a:extLst>
                <a:ext uri="{FF2B5EF4-FFF2-40B4-BE49-F238E27FC236}">
                  <a16:creationId xmlns:a16="http://schemas.microsoft.com/office/drawing/2014/main" id="{3A5FF387-F0B6-477E-998D-234DECE1DB1B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E518397-1522-4A04-B6ED-00F9007F357A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10063F5E-0004-4BCF-97BF-1F768B2194CF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A6F300E-3CC4-4B75-80D8-A919F613F4A3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2" name="Grafik 9">
              <a:extLst>
                <a:ext uri="{FF2B5EF4-FFF2-40B4-BE49-F238E27FC236}">
                  <a16:creationId xmlns:a16="http://schemas.microsoft.com/office/drawing/2014/main" id="{04AC514E-52CF-4856-ADD0-332C339C4D48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546461AE-92FF-428D-A949-FB0BA0C40486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965C189-A801-452A-859F-28368D6503E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6B42D9CC-533D-471D-AE03-C7814754949F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CA820B0-ACB2-443B-BBD2-E5DA3D05A48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958C57C2-4634-4F2D-AAFF-837FFB064E0F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0" name="Grafik 9">
              <a:extLst>
                <a:ext uri="{FF2B5EF4-FFF2-40B4-BE49-F238E27FC236}">
                  <a16:creationId xmlns:a16="http://schemas.microsoft.com/office/drawing/2014/main" id="{FD7A4790-53F8-44AD-B4D7-867D12B3CFB1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60B4408-9AA2-45E3-BA56-27796B0DA924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4F7D52C-F51B-4EFD-812F-B2EE83A760E2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EC28B88-2DCA-403B-A59C-F6B806C02DBB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8EA9E0D8-953E-4386-A47D-85043DF818F8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1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BB2739F-531B-406E-B9AE-7F5955A4C086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10BD749C-F32D-4FA0-8B2F-E4376F4459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18">
              <a:extLst>
                <a:ext uri="{FF2B5EF4-FFF2-40B4-BE49-F238E27FC236}">
                  <a16:creationId xmlns:a16="http://schemas.microsoft.com/office/drawing/2014/main" id="{75AD1741-5FE5-4A33-9577-F1F4588F6C9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Holder 3">
              <a:extLst>
                <a:ext uri="{FF2B5EF4-FFF2-40B4-BE49-F238E27FC236}">
                  <a16:creationId xmlns:a16="http://schemas.microsoft.com/office/drawing/2014/main" id="{BF81CE3E-1239-4D0D-8337-4AABB0EB94B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9038B0-AD42-42B7-8D15-303CEBA1DC4C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4276259" cy="243114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2493863"/>
            <a:ext cx="4276259" cy="242103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6CA70A77-A6F0-4164-8C3A-0A11A527F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2239" y="1088384"/>
            <a:ext cx="4000268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076F09CB-2CC2-4309-BDB1-67804947A214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AE4D5FB2-1354-4A1C-9AC6-94BA47AFA65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FE59B463-359E-41D0-BD04-1F9F20933BC7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0FB2DBB2-6B23-44DE-BAFF-BA7815BDA3A9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0F2E9D98-4AD9-4DB8-99C6-0DF7955D45B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D351D8E0-4F29-4BBF-9D49-14AAEB93E919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DCB72BFE-8B60-40AD-87F8-487863D43F75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52E0BA5A-CC65-4BB8-81BB-4CB15A4D8CF1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59051EF-44DD-407B-AE1C-A76EDF0E837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0514696-52F1-48B2-96C8-A3E4798980D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E0DDF57D-AA32-45B9-BDC9-86A24A39DB9E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1" name="Grafik 9">
              <a:extLst>
                <a:ext uri="{FF2B5EF4-FFF2-40B4-BE49-F238E27FC236}">
                  <a16:creationId xmlns:a16="http://schemas.microsoft.com/office/drawing/2014/main" id="{E7679A7C-9589-4CF8-9F8D-7E3A97D84278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C32EB792-112B-4098-B905-0403E3AB3D3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2364557F-298E-4BF1-8A6D-06EF159C2726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C8A17D1-D5DE-42B7-8090-E7E649D8A805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3" name="Grafik 9">
              <a:extLst>
                <a:ext uri="{FF2B5EF4-FFF2-40B4-BE49-F238E27FC236}">
                  <a16:creationId xmlns:a16="http://schemas.microsoft.com/office/drawing/2014/main" id="{36D757E1-23B8-4B97-B880-F711EC0DB08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1960764-ED10-4D2C-88D0-696068264BC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E6C9C067-792C-4C17-A5B3-D48C1665DD24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60872F2-485E-4F8B-8FCC-FC63006E79D3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E07D7C9-0535-4673-8091-4F17D0B62650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9B0B4093-9FAE-4FEC-9671-D0091528BD5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1" name="Grafik 9">
              <a:extLst>
                <a:ext uri="{FF2B5EF4-FFF2-40B4-BE49-F238E27FC236}">
                  <a16:creationId xmlns:a16="http://schemas.microsoft.com/office/drawing/2014/main" id="{D5D00B8F-439D-4A9C-AC31-D90D9CFAFF16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0B59116-9AC3-488B-B418-57F05127DD42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ED6E8E7E-1035-4870-8608-70848BB2B703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A256F68-56C7-4D5B-BCCD-3A6858B05732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4EEEE710-875E-4346-9F6D-CFFB3EF72B3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88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1" userDrawn="1">
          <p15:clr>
            <a:srgbClr val="FBAE40"/>
          </p15:clr>
        </p15:guide>
        <p15:guide id="2" orient="horz" pos="153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99384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CD8515B-3FAA-49D1-9325-FCE6A6E2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66269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3" userDrawn="1">
          <p15:clr>
            <a:srgbClr val="FBAE40"/>
          </p15:clr>
        </p15:guide>
        <p15:guide id="2" pos="289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422399"/>
            <a:ext cx="2978945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32522" y="1422400"/>
            <a:ext cx="307895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5058" y="1422400"/>
            <a:ext cx="2978943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BF9FAA4-D548-4161-842B-AA7FC87A0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3676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 userDrawn="1">
          <p15:clr>
            <a:srgbClr val="FBAE40"/>
          </p15:clr>
        </p15:guide>
        <p15:guide id="3" pos="3850" userDrawn="1">
          <p15:clr>
            <a:srgbClr val="FBAE40"/>
          </p15:clr>
        </p15:guide>
        <p15:guide id="4" pos="3884" userDrawn="1">
          <p15:clr>
            <a:srgbClr val="FBAE40"/>
          </p15:clr>
        </p15:guide>
        <p15:guide id="5" pos="187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22399"/>
            <a:ext cx="914400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7107210-3CE2-4AF7-87A5-802B65D9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68094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 userDrawn="1">
          <p15:clr>
            <a:srgbClr val="FBAE40"/>
          </p15:clr>
        </p15:guide>
        <p15:guide id="2" orient="horz" pos="2014" userDrawn="1">
          <p15:clr>
            <a:srgbClr val="FBAE40"/>
          </p15:clr>
        </p15:guide>
        <p15:guide id="3" pos="2863" userDrawn="1">
          <p15:clr>
            <a:srgbClr val="FBAE40"/>
          </p15:clr>
        </p15:guide>
        <p15:guide id="4" pos="2897" userDrawn="1">
          <p15:clr>
            <a:srgbClr val="FBAE40"/>
          </p15:clr>
        </p15:guide>
        <p15:guide id="5" pos="1928" userDrawn="1">
          <p15:clr>
            <a:srgbClr val="FBAE40"/>
          </p15:clr>
        </p15:guide>
        <p15:guide id="6" pos="1894" userDrawn="1">
          <p15:clr>
            <a:srgbClr val="FBAE40"/>
          </p15:clr>
        </p15:guide>
        <p15:guide id="7" pos="958" userDrawn="1">
          <p15:clr>
            <a:srgbClr val="FBAE40"/>
          </p15:clr>
        </p15:guide>
        <p15:guide id="8" pos="924" userDrawn="1">
          <p15:clr>
            <a:srgbClr val="FBAE40"/>
          </p15:clr>
        </p15:guide>
        <p15:guide id="9" pos="4309" userDrawn="1">
          <p15:clr>
            <a:srgbClr val="FBAE40"/>
          </p15:clr>
        </p15:guide>
        <p15:guide id="10" pos="434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CC4D937-7F2F-4AE2-8EDF-C7E85BCB2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3527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7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2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F2D883D-86A1-4B38-BBBC-81F258AD3664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A0B87E1F-4D99-4450-9167-085B1ECC6BB2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29147ACE-4C7A-4AC3-A60F-A813EE08D57E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3187F65C-802F-454B-B4D7-B16EEF26A6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4667E34A-CC7E-4835-9AC5-FE237F81C03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626385F0-EFB3-4177-8D2F-2F990709108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6808F36E-77C0-40F5-86F8-7030FC5D0DFD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46CD7CF4-F97B-47E8-A3F8-5B427518485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5C9615FD-3950-4AAF-91D1-B7E0D1523EB1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6D61BCB8-A392-44BE-9B58-0C8894F2C6E3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5651F35B-CB90-42B4-A471-984346A049EA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8CE6B607-72CF-4173-94CC-C59F836899D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00087AB-383E-4624-A927-873B03065E80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2AA03D7-3F03-4C4F-A0C9-836B56272C8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908EC93F-835E-4D0F-A675-2F99EC043AA5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2CEF44ED-A72E-4351-9881-F8B58E7CA517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8C57ED4-5249-44F6-A846-8A50E1B0A8A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A3174859-C1AB-4E2C-AD75-5F35D1D33C1A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C5BCA75-4F93-46B4-878A-E68AC698764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BCECBBC6-DE4D-4DC8-8D21-F5528013426A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BCE4B876-F0A5-4F73-BBFF-C3F17D7B5C7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5E2AB3D-28C9-4DA2-9CAC-58EAE4EB09DB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DA3BF75-3E56-4B78-B7D6-F84532C639D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3376168-99F8-4715-AF4C-8EE786D54481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EC324BE3-07EF-4C6E-9A11-992391FDED69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2E5DE4CB-903E-4460-9F03-DE6427A3C0A8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44D50118-5ACB-41E0-AC63-9E2D51DEF863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08ECA6-CD33-45EB-90A7-60C724D72EE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4E5B9455-EFA6-4E2C-ADFA-01DEA81D9373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E6E39BDF-EF42-4AB6-B762-15EEF4205FD7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2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A319C61-FBE7-466D-8041-BA328224720B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27" name="bk object 18">
              <a:extLst>
                <a:ext uri="{FF2B5EF4-FFF2-40B4-BE49-F238E27FC236}">
                  <a16:creationId xmlns:a16="http://schemas.microsoft.com/office/drawing/2014/main" id="{6943C0CE-1EA2-499D-ACFC-7FAE777D4885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C64DCA2F-E670-44CF-8CCD-A8817BCDFE08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Holder 3">
              <a:extLst>
                <a:ext uri="{FF2B5EF4-FFF2-40B4-BE49-F238E27FC236}">
                  <a16:creationId xmlns:a16="http://schemas.microsoft.com/office/drawing/2014/main" id="{39C16D6C-600C-4A10-95E4-95BF4999F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116735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28A21B8F-6E69-4E11-AFD3-54EC4D2DD560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D38F2AA7-E6E5-436E-8E36-7603834951D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CEE46D69-7B6E-4033-9F52-F87603FD3DC4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DAE65FC-F144-4EB4-BDE1-439A96EEE0C4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3DBEDEF-DBC0-4148-9FDD-21C8CA8A0A9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2B50B26-A8AC-4560-90A5-3EA0F8790AC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672BC32-FFA3-4CA6-A563-DD6F9BC119AB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D229350-21C3-418C-96E5-56B9BC68276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B2C3CB2-9BD9-4C7F-A03D-9FAC1547D206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34D53EC-E9A8-4321-AADF-45F3327CFD78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3A49C16-A28B-4031-A77C-89AAA332D02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6648D76C-F5E6-4559-8E7C-C8AC6A349ECC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72294CCB-ECFF-408E-9DE3-9CFD213367B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8C858B51-A8C9-432A-9282-705400CDA1E4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50DEC09-33CF-46B7-8919-E68733DA60E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76E6A984-C52F-41F6-89DA-473E7CC811C1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56B1511-9094-47FA-A7FF-42BAE978C4B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71AA2D1-C758-44FC-9F5A-F60912B8F482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9FFC4BE-782B-4407-ABB2-26B7AB21968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85558C76-36A1-4709-91E4-31D73F769E5E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14203DE1-A9F0-4D64-93D7-6F1193FCCD92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C9404E57-FC61-463D-95D1-ADB8769BB660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8FC7513-1A8D-48DA-B31B-27CFF283C2A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99C6873-07A7-4B6A-8391-A221663427C6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38E9FDA-632B-45E0-B5F5-238D39870ED1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62FEBD5E-81F2-4B87-AF0E-C85931DA9405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014E30-33A3-475F-B8A0-9E84E311170A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6643BCF6-A569-4BAD-B15C-E253B00A5594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D0D25174-0D7D-4590-B212-5467D04FECF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7C25F4F3-A838-4B03-A6C0-3D91C8E43E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4936563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4936563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0941" y="1088383"/>
            <a:ext cx="3523059" cy="3826517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</p:spTree>
    <p:extLst>
      <p:ext uri="{BB962C8B-B14F-4D97-AF65-F5344CB8AC3E}">
        <p14:creationId xmlns:p14="http://schemas.microsoft.com/office/powerpoint/2010/main" val="4669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E8C18B-3B31-4172-BD36-383A2D95905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033258C7-8016-4009-9FB1-F90060178720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F63F0B04-1DC4-4DF5-9D98-F1A5AB5B67C4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1BF4C821-21F2-42D9-9C34-70F485006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250489"/>
            <a:ext cx="2830329" cy="118959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5886" y="1088383"/>
            <a:ext cx="5598114" cy="382651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4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609EF01-760B-4279-96D2-9AE5DF9E07E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2" name="bk object 18">
              <a:extLst>
                <a:ext uri="{FF2B5EF4-FFF2-40B4-BE49-F238E27FC236}">
                  <a16:creationId xmlns:a16="http://schemas.microsoft.com/office/drawing/2014/main" id="{A4C7AC9B-CEA5-4C57-B178-3624C6812F1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18">
              <a:extLst>
                <a:ext uri="{FF2B5EF4-FFF2-40B4-BE49-F238E27FC236}">
                  <a16:creationId xmlns:a16="http://schemas.microsoft.com/office/drawing/2014/main" id="{D054BE5A-53A6-4A25-B171-207E0A5A15D9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Holder 3">
              <a:extLst>
                <a:ext uri="{FF2B5EF4-FFF2-40B4-BE49-F238E27FC236}">
                  <a16:creationId xmlns:a16="http://schemas.microsoft.com/office/drawing/2014/main" id="{7E7A0D5B-9864-42E6-BDCD-A3D2A06863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5050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3818597"/>
            <a:ext cx="577365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4458767"/>
            <a:ext cx="5773656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422399"/>
            <a:ext cx="6678234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0999" y="1422400"/>
            <a:ext cx="2403000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7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(Text 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88102" y="1422400"/>
            <a:ext cx="365589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04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80962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927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DE3242-4A0A-49BE-B977-923FDF4B3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373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B04C92-175E-41BA-89CE-B2785D9E3855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AFB087C7-FC7D-4892-B0D6-EA804CF535F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18">
              <a:extLst>
                <a:ext uri="{FF2B5EF4-FFF2-40B4-BE49-F238E27FC236}">
                  <a16:creationId xmlns:a16="http://schemas.microsoft.com/office/drawing/2014/main" id="{FA50712F-6C72-4330-A489-54C0FA78213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Holder 3">
              <a:extLst>
                <a:ext uri="{FF2B5EF4-FFF2-40B4-BE49-F238E27FC236}">
                  <a16:creationId xmlns:a16="http://schemas.microsoft.com/office/drawing/2014/main" id="{390EDD11-ED96-4F2C-BB78-7CE69D30A0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3D4771-8BB8-4FA1-A2DA-170FCFE205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F5159-1DFE-4F9C-BE85-E97D32EA19C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DE2C-9DE8-411C-83C3-1274BB37020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549DC-12B4-40A5-A309-CF801E18C8D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F45371-9B7D-4505-A4D1-3E02BE436A0C}"/>
              </a:ext>
            </a:extLst>
          </p:cNvPr>
          <p:cNvCxnSpPr>
            <a:cxnSpLocks/>
          </p:cNvCxnSpPr>
          <p:nvPr userDrawn="1"/>
        </p:nvCxnSpPr>
        <p:spPr>
          <a:xfrm>
            <a:off x="521551" y="974732"/>
            <a:ext cx="68318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407792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6AB3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</p:spTree>
    <p:extLst>
      <p:ext uri="{BB962C8B-B14F-4D97-AF65-F5344CB8AC3E}">
        <p14:creationId xmlns:p14="http://schemas.microsoft.com/office/powerpoint/2010/main" val="1834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  <p:sldLayoutId id="2147483698" r:id="rId9"/>
    <p:sldLayoutId id="2147483721" r:id="rId10"/>
    <p:sldLayoutId id="2147483699" r:id="rId11"/>
    <p:sldLayoutId id="2147483700" r:id="rId12"/>
    <p:sldLayoutId id="2147483722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4" r:id="rId25"/>
    <p:sldLayoutId id="2147483716" r:id="rId26"/>
    <p:sldLayoutId id="2147483717" r:id="rId27"/>
    <p:sldLayoutId id="2147483718" r:id="rId28"/>
    <p:sldLayoutId id="2147483719" r:id="rId29"/>
    <p:sldLayoutId id="2147483720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1" userDrawn="1">
          <p15:clr>
            <a:srgbClr val="F26B43"/>
          </p15:clr>
        </p15:guide>
        <p15:guide id="4" pos="329" userDrawn="1">
          <p15:clr>
            <a:srgbClr val="F26B43"/>
          </p15:clr>
        </p15:guide>
        <p15:guide id="5" pos="5432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096" userDrawn="1">
          <p15:clr>
            <a:srgbClr val="F26B43"/>
          </p15:clr>
        </p15:guide>
        <p15:guide id="9" orient="horz" pos="3121" userDrawn="1">
          <p15:clr>
            <a:srgbClr val="F26B43"/>
          </p15:clr>
        </p15:guide>
        <p15:guide id="10" orient="horz" pos="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E7CC7E7-5D30-4E2D-B6F5-736959D5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Hinweise zum Urheberrecht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E6CA37-9187-4FE3-AC21-97486259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29A769-BAE1-4BEC-B985-7B930AAB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7C1C90E-9548-E303-15E2-E6D6F20B4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49652"/>
            <a:ext cx="8046720" cy="37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6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E7CC7E7-5D30-4E2D-B6F5-736959D5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Hinweise zum Urheberrecht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E6CA37-9187-4FE3-AC21-97486259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29A769-BAE1-4BEC-B985-7B930AAB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BC8A17-31C2-4A7A-8E1D-AA9C330B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51200"/>
            <a:ext cx="8046720" cy="37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78081"/>
      </p:ext>
    </p:extLst>
  </p:cSld>
  <p:clrMapOvr>
    <a:masterClrMapping/>
  </p:clrMapOvr>
</p:sld>
</file>

<file path=ppt/theme/theme1.xml><?xml version="1.0" encoding="utf-8"?>
<a:theme xmlns:a="http://schemas.openxmlformats.org/drawingml/2006/main" name="HHU_PP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ster_HHU_191127.potx" id="{F3938B69-4255-4D03-9129-AB257F1BA87B}" vid="{D92A2462-9914-4D52-BB8D-CB7AB473941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Praesentationsvorlage_PowerPoint_16zu9</Template>
  <TotalTime>0</TotalTime>
  <Words>8</Words>
  <Application>Microsoft Macintosh PowerPoint</Application>
  <PresentationFormat>Benutzerdefiniert</PresentationFormat>
  <Paragraphs>4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Wingdings 2</vt:lpstr>
      <vt:lpstr>HHU_PPT_Vorlage</vt:lpstr>
      <vt:lpstr>Hinweise zum Urheberrecht</vt:lpstr>
      <vt:lpstr>Hinweise zum Urheberrecht</vt:lpstr>
    </vt:vector>
  </TitlesOfParts>
  <Company>ZIM der HHU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zum Urheberrecht</dc:title>
  <dc:creator>Tomesch, Joachim</dc:creator>
  <cp:lastModifiedBy>Monika Fastner</cp:lastModifiedBy>
  <cp:revision>4</cp:revision>
  <dcterms:created xsi:type="dcterms:W3CDTF">2020-04-09T11:10:15Z</dcterms:created>
  <dcterms:modified xsi:type="dcterms:W3CDTF">2024-01-11T11:53:29Z</dcterms:modified>
</cp:coreProperties>
</file>